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0" r:id="rId7"/>
    <p:sldId id="261" r:id="rId8"/>
    <p:sldId id="262" r:id="rId9"/>
  </p:sldIdLst>
  <p:sldSz cx="9144000" cy="6858000" type="screen4x3"/>
  <p:notesSz cx="9144000" cy="6858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097"/>
    <a:srgbClr val="1B439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59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4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5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6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9.xml"/><Relationship Id="rId3" Type="http://schemas.openxmlformats.org/officeDocument/2006/relationships/image" Target="../media/image2.png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72.xml"/><Relationship Id="rId3" Type="http://schemas.openxmlformats.org/officeDocument/2006/relationships/image" Target="../media/image3.png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75.xml"/><Relationship Id="rId3" Type="http://schemas.openxmlformats.org/officeDocument/2006/relationships/image" Target="../media/image4.png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wechat_2025-09-02_105906_2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0490"/>
            <a:ext cx="9144000" cy="663638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409950" y="242633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altLang="en-US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后勤工作处</a:t>
            </a:r>
            <a:endParaRPr lang="zh-CN" altLang="en-US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409950" y="325945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文华楼</a:t>
            </a:r>
            <a:r>
              <a:rPr lang="en-US" alt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204</a:t>
            </a:r>
            <a:endParaRPr lang="en-US" altLang="zh-CN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464560" y="412432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altLang="en-US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李一</a:t>
            </a:r>
            <a:endParaRPr lang="zh-CN" altLang="en-US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464560" y="498919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en-US" alt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139****7777</a:t>
            </a:r>
            <a:endParaRPr lang="en-US" altLang="zh-CN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wechat_2025-09-02_105906_2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0490"/>
            <a:ext cx="9144000" cy="663638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409950" y="242633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altLang="en-US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组织部</a:t>
            </a:r>
            <a:endParaRPr lang="zh-CN" altLang="en-US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409950" y="325945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机关楼</a:t>
            </a:r>
            <a:r>
              <a:rPr lang="en-US" alt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311-1</a:t>
            </a:r>
            <a:endParaRPr lang="en-US" altLang="zh-CN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464560" y="412432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altLang="en-US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刘一</a:t>
            </a:r>
            <a:endParaRPr lang="zh-CN" altLang="en-US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464560" y="498919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en-US" alt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139****6666</a:t>
            </a:r>
            <a:endParaRPr lang="en-US" altLang="zh-CN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wechat_2025-09-02_105906_2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0490"/>
            <a:ext cx="9144000" cy="663638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409950" y="242633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altLang="en-US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保卫处</a:t>
            </a:r>
            <a:endParaRPr lang="zh-CN" altLang="en-US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409950" y="325945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altLang="en-US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体育场</a:t>
            </a:r>
            <a:r>
              <a:rPr lang="en-US" alt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C110</a:t>
            </a:r>
            <a:endParaRPr lang="en-US" altLang="zh-CN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464560" y="412432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altLang="en-US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张一</a:t>
            </a:r>
            <a:endParaRPr lang="zh-CN" altLang="en-US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464560" y="498919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en-US" alt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139****8888</a:t>
            </a:r>
            <a:endParaRPr lang="en-US" altLang="zh-CN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wechat_2025-09-02_105906_2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0490"/>
            <a:ext cx="9144000" cy="663638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409950" y="242633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altLang="en-US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社会服务办公室</a:t>
            </a:r>
            <a:endParaRPr lang="zh-CN" altLang="en-US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409950" y="325945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机关楼</a:t>
            </a:r>
            <a:r>
              <a:rPr lang="en-US" alt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103A</a:t>
            </a:r>
            <a:endParaRPr lang="en-US" altLang="zh-CN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464560" y="412432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zh-CN" altLang="en-US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赵一</a:t>
            </a:r>
            <a:endParaRPr lang="zh-CN" altLang="en-US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464560" y="4989195"/>
            <a:ext cx="3942715" cy="546100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indent="0" algn="just" fontAlgn="auto"/>
            <a:r>
              <a:rPr lang="en-US" altLang="zh-CN" sz="3600" kern="10000" spc="150">
                <a:solidFill>
                  <a:srgbClr val="184097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139****9999</a:t>
            </a:r>
            <a:endParaRPr lang="en-US" altLang="zh-CN" sz="3600" kern="10000" spc="150">
              <a:solidFill>
                <a:srgbClr val="184097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打印操作流程</a:t>
            </a:r>
            <a:endParaRPr lang="zh-CN" altLang="en-US"/>
          </a:p>
        </p:txBody>
      </p:sp>
      <p:pic>
        <p:nvPicPr>
          <p:cNvPr id="4" name="内容占位符 3" descr="图片1"/>
          <p:cNvPicPr>
            <a:picLocks noChangeAspect="1"/>
          </p:cNvPicPr>
          <p:nvPr>
            <p:ph idx="1"/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874010" y="2164715"/>
            <a:ext cx="3390900" cy="340995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打印操作流程</a:t>
            </a:r>
            <a:endParaRPr lang="zh-CN" altLang="en-US"/>
          </a:p>
        </p:txBody>
      </p:sp>
      <p:pic>
        <p:nvPicPr>
          <p:cNvPr id="4" name="内容占位符 3" descr="图片2"/>
          <p:cNvPicPr>
            <a:picLocks noChangeAspect="1"/>
          </p:cNvPicPr>
          <p:nvPr>
            <p:ph idx="1"/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576830" y="1490345"/>
            <a:ext cx="3984625" cy="475932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打印操作流程</a:t>
            </a:r>
            <a:endParaRPr lang="zh-CN" altLang="en-US"/>
          </a:p>
        </p:txBody>
      </p:sp>
      <p:pic>
        <p:nvPicPr>
          <p:cNvPr id="4" name="内容占位符 3" descr="图片3"/>
          <p:cNvPicPr>
            <a:picLocks noChangeAspect="1"/>
          </p:cNvPicPr>
          <p:nvPr>
            <p:ph idx="1"/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496695" y="1490345"/>
            <a:ext cx="6144895" cy="475932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WPS 演示</Application>
  <PresentationFormat>宽屏</PresentationFormat>
  <Paragraphs>38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萬水千山</cp:lastModifiedBy>
  <cp:revision>167</cp:revision>
  <dcterms:created xsi:type="dcterms:W3CDTF">2019-06-19T02:08:00Z</dcterms:created>
  <dcterms:modified xsi:type="dcterms:W3CDTF">2026-04-15T02:15:28Z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50D5AD295C0C4200A40FC9D99A853F18_13</vt:lpwstr>
  </property>
</Properties>
</file>